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4"/>
  </p:sldMasterIdLst>
  <p:handoutMasterIdLst>
    <p:handoutMasterId r:id="rId14"/>
  </p:handoutMasterIdLst>
  <p:sldIdLst>
    <p:sldId id="256" r:id="rId5"/>
    <p:sldId id="290" r:id="rId6"/>
    <p:sldId id="282" r:id="rId7"/>
    <p:sldId id="283" r:id="rId8"/>
    <p:sldId id="284" r:id="rId9"/>
    <p:sldId id="291" r:id="rId10"/>
    <p:sldId id="286" r:id="rId11"/>
    <p:sldId id="292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75240-B95D-4667-8248-D64F46BF2E9F}" v="332" dt="2019-06-03T11:58:07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42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65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83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69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43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9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79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77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3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367-460C-42C2-A915-8F673E099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05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10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30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40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29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1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6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B3F7-F5B7-4864-9342-EA0C68D59B97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8" name="Picture 2" descr="Afbeeldingsresultaat voor pebble stad en mens">
            <a:extLst>
              <a:ext uri="{FF2B5EF4-FFF2-40B4-BE49-F238E27FC236}">
                <a16:creationId xmlns:a16="http://schemas.microsoft.com/office/drawing/2014/main" id="{A0E4958A-91FC-4241-9090-245C70CD9E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normAutofit fontScale="90000"/>
          </a:bodyPr>
          <a:lstStyle/>
          <a:p>
            <a:br>
              <a:rPr lang="nl-NL" sz="4700" b="1" dirty="0"/>
            </a:br>
            <a:r>
              <a:rPr lang="nl-NL" sz="4700" b="1" dirty="0"/>
              <a:t>Kosten</a:t>
            </a:r>
            <a:br>
              <a:rPr lang="nl-NL" sz="4700" b="1" dirty="0"/>
            </a:br>
            <a:r>
              <a:rPr lang="nl-NL" sz="4700" dirty="0"/>
              <a:t>Leerjaar 1 – Periode 1</a:t>
            </a:r>
            <a:br>
              <a:rPr lang="nl-NL" sz="4700" dirty="0"/>
            </a:br>
            <a:r>
              <a:rPr lang="nl-NL" sz="4700" b="1" dirty="0"/>
              <a:t>Kostensoorten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7997F20-953E-406A-91D1-309F8671A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2DCA3-6974-49B5-848A-51227160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Zoek de verschillen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428030-638A-4C55-BF9F-509CA546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0077"/>
            <a:ext cx="10515600" cy="3546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KOSTEN ~ UITGAVEN</a:t>
            </a:r>
          </a:p>
        </p:txBody>
      </p:sp>
    </p:spTree>
    <p:extLst>
      <p:ext uri="{BB962C8B-B14F-4D97-AF65-F5344CB8AC3E}">
        <p14:creationId xmlns:p14="http://schemas.microsoft.com/office/powerpoint/2010/main" val="52243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48" y="2644091"/>
            <a:ext cx="10515600" cy="1325563"/>
          </a:xfrm>
        </p:spPr>
        <p:txBody>
          <a:bodyPr/>
          <a:lstStyle/>
          <a:p>
            <a:pPr algn="ctr"/>
            <a:r>
              <a:rPr lang="nl-NL"/>
              <a:t>Kostensoorten</a:t>
            </a:r>
          </a:p>
        </p:txBody>
      </p:sp>
    </p:spTree>
    <p:extLst>
      <p:ext uri="{BB962C8B-B14F-4D97-AF65-F5344CB8AC3E}">
        <p14:creationId xmlns:p14="http://schemas.microsoft.com/office/powerpoint/2010/main" val="120019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indelen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Naar kostensoort</a:t>
            </a:r>
          </a:p>
          <a:p>
            <a:r>
              <a:rPr lang="nl-NL" sz="2800" dirty="0"/>
              <a:t>In vaste/constante &amp; variabele kosten</a:t>
            </a:r>
          </a:p>
          <a:p>
            <a:r>
              <a:rPr lang="nl-NL" sz="2800" dirty="0"/>
              <a:t>In directe &amp; indirecte kosten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56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Kosten indelen: naar kostensoort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8750"/>
            <a:ext cx="5018616" cy="501014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Kosten van menselijke arbeid</a:t>
            </a:r>
          </a:p>
          <a:p>
            <a:r>
              <a:rPr lang="nl-NL" dirty="0"/>
              <a:t>Rentekosten</a:t>
            </a:r>
          </a:p>
          <a:p>
            <a:r>
              <a:rPr lang="nl-NL" dirty="0"/>
              <a:t>Kosten van diensten van derden</a:t>
            </a:r>
          </a:p>
          <a:p>
            <a:r>
              <a:rPr lang="nl-NL" dirty="0"/>
              <a:t>Voorraadkosten</a:t>
            </a:r>
          </a:p>
          <a:p>
            <a:r>
              <a:rPr lang="nl-NL" dirty="0"/>
              <a:t>Transportkosten</a:t>
            </a:r>
          </a:p>
          <a:p>
            <a:r>
              <a:rPr lang="nl-NL" dirty="0"/>
              <a:t>Promotiekosten</a:t>
            </a:r>
          </a:p>
          <a:p>
            <a:r>
              <a:rPr lang="nl-NL" dirty="0"/>
              <a:t>Huisvestingskosten</a:t>
            </a:r>
          </a:p>
          <a:p>
            <a:pPr lvl="1"/>
            <a:r>
              <a:rPr lang="nl-NL" dirty="0"/>
              <a:t>Kosten van de grond</a:t>
            </a:r>
          </a:p>
          <a:p>
            <a:pPr lvl="1"/>
            <a:r>
              <a:rPr lang="nl-NL" dirty="0"/>
              <a:t>Huurkosten</a:t>
            </a:r>
          </a:p>
          <a:p>
            <a:r>
              <a:rPr lang="nl-NL" dirty="0"/>
              <a:t>Kosten van duurzame bedrijfsmiddelen</a:t>
            </a:r>
          </a:p>
          <a:p>
            <a:pPr lvl="1"/>
            <a:r>
              <a:rPr lang="nl-NL" dirty="0"/>
              <a:t>Afschrijvingskosten</a:t>
            </a:r>
          </a:p>
          <a:p>
            <a:pPr lvl="1"/>
            <a:r>
              <a:rPr lang="nl-NL" dirty="0"/>
              <a:t>Complementaire kosten</a:t>
            </a:r>
          </a:p>
          <a:p>
            <a:pPr lvl="1"/>
            <a:r>
              <a:rPr lang="nl-NL" dirty="0"/>
              <a:t>Rentekosten</a:t>
            </a:r>
          </a:p>
        </p:txBody>
      </p:sp>
      <p:pic>
        <p:nvPicPr>
          <p:cNvPr id="1026" name="Picture 2" descr="Afbeeldingsresultaat voor inventaris en voorra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7" y="1428750"/>
            <a:ext cx="3113035" cy="45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4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indelen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Naar kostensoort</a:t>
            </a:r>
          </a:p>
          <a:p>
            <a:r>
              <a:rPr lang="nl-NL" sz="2800" dirty="0"/>
              <a:t>In vaste/constante &amp; variabele kosten</a:t>
            </a:r>
          </a:p>
          <a:p>
            <a:r>
              <a:rPr lang="nl-NL" sz="2800" dirty="0"/>
              <a:t>In directe &amp; indirecte kosten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4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indelen: in constante/vaste en variabele kosten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70645"/>
            <a:ext cx="8596668" cy="3880773"/>
          </a:xfrm>
        </p:spPr>
        <p:txBody>
          <a:bodyPr/>
          <a:lstStyle/>
          <a:p>
            <a:r>
              <a:rPr lang="nl-NL" dirty="0"/>
              <a:t>Constante/Vaste kosten: veranderen NIET als de productie veranderd.</a:t>
            </a:r>
          </a:p>
          <a:p>
            <a:r>
              <a:rPr lang="nl-NL" dirty="0"/>
              <a:t>Variabele kosten: veranderen WEL als de productie veranderd.</a:t>
            </a:r>
          </a:p>
        </p:txBody>
      </p:sp>
      <p:pic>
        <p:nvPicPr>
          <p:cNvPr id="1026" name="Picture 2" descr="Afbeeldingsresultaat voor verlaten fabri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35" y="4164516"/>
            <a:ext cx="3757593" cy="25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kledingfabriek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38" y="4163475"/>
            <a:ext cx="3756314" cy="25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7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indelen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Naar kostensoort</a:t>
            </a:r>
          </a:p>
          <a:p>
            <a:r>
              <a:rPr lang="nl-NL" sz="2800" dirty="0"/>
              <a:t>In vaste/constante &amp; variabele kosten</a:t>
            </a:r>
          </a:p>
          <a:p>
            <a:r>
              <a:rPr lang="nl-NL" sz="2800" dirty="0"/>
              <a:t>In directe &amp; indirecte kosten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5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Kosten indelen: in directe en indirecte kosten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Directe kosten: kosten die toe te wijzen zijn aan één product of dienst</a:t>
            </a:r>
          </a:p>
          <a:p>
            <a:r>
              <a:rPr lang="nl-NL" sz="2400" dirty="0"/>
              <a:t>Indirecte kosten: kosten die niet voor één product of één dienst worden gemaakt, maar voor alle producten en/of diensten van een onderneming</a:t>
            </a:r>
          </a:p>
        </p:txBody>
      </p:sp>
      <p:pic>
        <p:nvPicPr>
          <p:cNvPr id="2050" name="Picture 2" descr="Afbeeldingsresultaat voor auto met onderd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84" y="4320337"/>
            <a:ext cx="4075203" cy="20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uto's in een h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87" y="4648696"/>
            <a:ext cx="2435805" cy="16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5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921C5-FB5B-4195-B680-1FDAB927FA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5943F8-D898-44D1-90A4-005F52A37419}">
  <ds:schemaRefs>
    <ds:schemaRef ds:uri="http://schemas.microsoft.com/office/2006/documentManagement/types"/>
    <ds:schemaRef ds:uri="34354c1b-6b8c-435b-ad50-990538c19557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</ds:schemaRefs>
</ds:datastoreItem>
</file>

<file path=customXml/itemProps3.xml><?xml version="1.0" encoding="utf-8"?>
<ds:datastoreItem xmlns:ds="http://schemas.openxmlformats.org/officeDocument/2006/customXml" ds:itemID="{ADDC6F14-CE7F-41E3-95DC-ECBA7DD69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167</Words>
  <Application>Microsoft Office PowerPoint</Application>
  <PresentationFormat>Breedbeeld</PresentationFormat>
  <Paragraphs>36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 Kosten Leerjaar 1 – Periode 1 Kostensoorten</vt:lpstr>
      <vt:lpstr>Zoek de verschillen</vt:lpstr>
      <vt:lpstr>Kostensoorten</vt:lpstr>
      <vt:lpstr>Kosten indelen</vt:lpstr>
      <vt:lpstr>Kosten indelen: naar kostensoort</vt:lpstr>
      <vt:lpstr>Kosten indelen</vt:lpstr>
      <vt:lpstr>Kosten indelen: in constante/vaste en variabele kosten</vt:lpstr>
      <vt:lpstr>Kosten indelen</vt:lpstr>
      <vt:lpstr>Kosten indelen: in directe en indirecte kosten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Kosten Leerjaar 1 – Periode 1 Kostensoorten</dc:title>
  <dc:creator>Stijn Weijermars</dc:creator>
  <cp:lastModifiedBy>Stijn Weijermars</cp:lastModifiedBy>
  <cp:revision>3</cp:revision>
  <dcterms:created xsi:type="dcterms:W3CDTF">2019-09-27T08:12:18Z</dcterms:created>
  <dcterms:modified xsi:type="dcterms:W3CDTF">2019-09-27T08:50:53Z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